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9" r:id="rId6"/>
    <p:sldId id="260" r:id="rId7"/>
    <p:sldId id="270" r:id="rId8"/>
    <p:sldId id="271" r:id="rId9"/>
    <p:sldId id="262" r:id="rId10"/>
    <p:sldId id="273" r:id="rId11"/>
    <p:sldId id="263" r:id="rId12"/>
    <p:sldId id="264" r:id="rId13"/>
    <p:sldId id="265" r:id="rId14"/>
    <p:sldId id="266" r:id="rId15"/>
    <p:sldId id="267" r:id="rId16"/>
    <p:sldId id="268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  <a:srgbClr val="EAEDEE"/>
    <a:srgbClr val="309334"/>
    <a:srgbClr val="FFFC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2752A7-A287-4B5B-83F8-4CA2538DEF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9A2E6CD-5B39-4A19-A8EF-5FD0C5C298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C4B477-F87D-45A3-988F-4A16EF070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F09D6-34C9-40B2-9DF3-FB4D3454F17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681118-BA06-46E9-9D81-62CCC7D20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6407B5-5440-4A88-9AB2-CEA303AF6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0ABC6-E582-48B2-8912-9661108D7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614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AEA35A-E5A7-4E76-9932-EA812696E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DFDA484-AC17-4D98-A491-6506E66309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E36778-1C05-48E1-9B99-0902D5138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F09D6-34C9-40B2-9DF3-FB4D3454F17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873A692-498A-4D26-94C7-8F8DDF505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A9FDAF-C3A2-4ADE-A513-B1FC3FD0A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0ABC6-E582-48B2-8912-9661108D7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195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0124D75-B0D8-4AED-937B-B3F1841085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2D17CEC-F36A-4F68-BB87-AC64541642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61F158-B5A9-44BA-A5CA-C6935577C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F09D6-34C9-40B2-9DF3-FB4D3454F17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3E1778-A535-405C-83A4-BD4D9BAF9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F178000-6F17-445B-B5EE-715E750CC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0ABC6-E582-48B2-8912-9661108D7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13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298D52-3907-43CA-ACC0-1717A1321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3B6711-093C-4706-BE62-43EAD1C1F0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264ABB-246C-4B70-8356-EDAC36CAC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F09D6-34C9-40B2-9DF3-FB4D3454F17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CFE209-FF29-4BC4-B143-C2407BE9F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CA63EA-F27A-4F64-8986-A5A314A33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0ABC6-E582-48B2-8912-9661108D7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604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B8E7A0-FC32-403F-96EE-2B0047953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D55E75A-61F8-4CA0-A4BF-3F0007C479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5156AA-0AB5-4345-9FF0-5E7049CEE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F09D6-34C9-40B2-9DF3-FB4D3454F17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F9D654-D9D8-4097-A834-6BFF443AD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A1C938F-E3F3-4212-8643-CF90ECCBC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0ABC6-E582-48B2-8912-9661108D7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958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B9E906-B2B2-49CA-8C0F-75C4BD1AB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3D66CA-5FB8-44FF-A498-7F81AAD045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F2EDC1-1A95-4173-8633-3BD726E603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94B3921-3C1C-4DF7-B67E-C0CA18FA0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F09D6-34C9-40B2-9DF3-FB4D3454F17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C598FE4-44DB-481E-84D5-5C96B076F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E48BD78-4705-423F-B4B5-C6630F6F6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0ABC6-E582-48B2-8912-9661108D7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114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D0F462-5E81-4E74-8006-CA1D13DE0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62A0A6C-6C45-4321-9D38-B636C4EEEC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DF5BBBF-0AF1-4431-9A6F-B5C5819B25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4EDF427-BAA0-4FBF-A37D-C7E6476847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ABD5614-4657-4C38-85A6-927B18BD28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DA361C0-CA50-4D20-936E-F7099B7A0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F09D6-34C9-40B2-9DF3-FB4D3454F17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E8C067C-9250-4F90-89C6-EA2A15DA0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38AC5FE-F701-47F2-B2FC-BF4A786E6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0ABC6-E582-48B2-8912-9661108D7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990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727EEB-6C4E-47AF-8821-775CFA4DC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99D063A-3A56-4515-B3B9-AF2A7D6C1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F09D6-34C9-40B2-9DF3-FB4D3454F17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225A3B6-9BF0-4793-861B-A5095F2DC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059F93-A522-4A8C-9E86-159B91223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0ABC6-E582-48B2-8912-9661108D7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749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1FE4B28-01EF-4F2C-A418-342F16A65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F09D6-34C9-40B2-9DF3-FB4D3454F17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1C8A1AF-D775-4B16-BE1D-FD6AF773B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9014B28-E728-4593-B5DE-BCC41AF0A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0ABC6-E582-48B2-8912-9661108D7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746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263975-EBAA-4089-A0B0-8A3605152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BE4BF4-5FF5-4AE9-BF98-E902477E09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18E82B3-5468-43A3-8962-C68DD3A3DA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D8E47D8-CDDF-4260-B4A6-38230A425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F09D6-34C9-40B2-9DF3-FB4D3454F17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7610EA5-B7E7-4CC0-93A4-5CAF0F9D1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3E646E8-E21F-47C0-B385-B33BFE8A3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0ABC6-E582-48B2-8912-9661108D7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55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FDA79F-1EBA-452B-875E-30EF1FE46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BF5AE4C-73B9-42AB-A11E-43FBAC4777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0C3237B-D2B2-4201-9D11-6EE8F9FC23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83AD9D5-66A8-4941-958D-08203B0D4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F09D6-34C9-40B2-9DF3-FB4D3454F17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3EF038A-8420-47F6-B529-3693B1588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4CEAA06-F536-4B5E-BF21-9C84AFBAC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0ABC6-E582-48B2-8912-9661108D7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381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BD8717-C152-4416-A7A2-E62930747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12E8DE7-62F9-4130-A610-2FA19250CB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3BEE18-28BB-421B-8891-59CED319BD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F09D6-34C9-40B2-9DF3-FB4D3454F17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D2741B-73DC-4BD5-B021-9F6EA519C7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A1CDC06-8EE8-4ACD-95BB-BF65ED65ED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C0ABC6-E582-48B2-8912-9661108D7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946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psystudy.ru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psystudy@psystudy.ru" TargetMode="External"/><Relationship Id="rId2" Type="http://schemas.openxmlformats.org/officeDocument/2006/relationships/hyperlink" Target="mailto:psystudy.journal@gmail.com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B1F2C0-A40B-4528-BBD7-3BC3B0D11C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8841" y="2065043"/>
            <a:ext cx="9144000" cy="2387600"/>
          </a:xfrm>
        </p:spPr>
        <p:txBody>
          <a:bodyPr>
            <a:noAutofit/>
          </a:bodyPr>
          <a:lstStyle/>
          <a:p>
            <a:r>
              <a:rPr lang="ru-RU" sz="4800" dirty="0">
                <a:latin typeface="Arial Black" panose="020B0A04020102020204" pitchFamily="34" charset="0"/>
              </a:rPr>
              <a:t>Инструкция для авторов по работе с сайтом</a:t>
            </a:r>
            <a:br>
              <a:rPr lang="ru-RU" sz="4800" dirty="0">
                <a:latin typeface="Arial Black" panose="020B0A04020102020204" pitchFamily="34" charset="0"/>
              </a:rPr>
            </a:br>
            <a:r>
              <a:rPr lang="en-US" sz="4800" dirty="0">
                <a:solidFill>
                  <a:srgbClr val="309334"/>
                </a:solidFill>
                <a:latin typeface="Arial Black" panose="020B0A040201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psystudy.ru</a:t>
            </a:r>
            <a:endParaRPr lang="en-US" sz="4800" dirty="0">
              <a:solidFill>
                <a:srgbClr val="309334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205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4F0CD6-7E96-97D8-9C3D-6BEB956CC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73898"/>
            <a:ext cx="10515600" cy="18603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Готово!</a:t>
            </a:r>
            <a:b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Ваша статья появилась в отправленных материалах, и скоро ее посмотрит ответственный секретарь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22F581-59C2-CB40-5F53-2225588B9F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7553" y="3934268"/>
            <a:ext cx="10096893" cy="929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/>
              <a:t>Секретарь знакомиться со статьями в течение </a:t>
            </a:r>
            <a:r>
              <a:rPr lang="ru-RU" sz="1800" b="1" dirty="0"/>
              <a:t>3-х рабочих дней </a:t>
            </a:r>
            <a:r>
              <a:rPr lang="ru-RU" sz="1800" dirty="0"/>
              <a:t>после отправки. Если вам не пришло уведомление о первичном решении в течение этого времени, напишите нам на почту </a:t>
            </a:r>
            <a:r>
              <a:rPr lang="en-US" sz="1800" dirty="0">
                <a:solidFill>
                  <a:srgbClr val="309334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psystudy.journal@gmail.com</a:t>
            </a:r>
            <a:r>
              <a:rPr lang="ru-RU" sz="1800" dirty="0">
                <a:solidFill>
                  <a:srgbClr val="309334"/>
                </a:solidFill>
              </a:rPr>
              <a:t> </a:t>
            </a:r>
            <a:r>
              <a:rPr lang="ru-RU" sz="1800" dirty="0"/>
              <a:t>или </a:t>
            </a:r>
            <a:r>
              <a:rPr lang="en-US" sz="1800" u="sng" dirty="0">
                <a:solidFill>
                  <a:srgbClr val="30933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psystudy@psystudy.ru</a:t>
            </a:r>
            <a:endParaRPr lang="ru-RU" sz="1800" dirty="0">
              <a:solidFill>
                <a:srgbClr val="3093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070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D8B879-5813-43DB-8A57-710568F4A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9C8A79D-8DDA-4E09-B44E-578E586F15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65785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B3856009-ABB7-4A86-AEC2-D7364076CC4B}"/>
              </a:ext>
            </a:extLst>
          </p:cNvPr>
          <p:cNvSpPr/>
          <p:nvPr/>
        </p:nvSpPr>
        <p:spPr>
          <a:xfrm>
            <a:off x="8495071" y="2241755"/>
            <a:ext cx="983226" cy="373625"/>
          </a:xfrm>
          <a:prstGeom prst="roundRect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922005-DAA2-44CC-90F2-C135DBA67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2157" y="3315878"/>
            <a:ext cx="7767686" cy="14635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Посмотреть информацию о статье вы сможете нажав на «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Посмотреть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». Во вкладке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Материал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вы может начать обсуждение с редактором нажав «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Добавить обсуждение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683954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D8B879-5813-43DB-8A57-710568F4A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922005-DAA2-44CC-90F2-C135DBA67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3897" y="5201265"/>
            <a:ext cx="8003357" cy="14748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После того как анонимный рецензент пришлет рецензию, вы увидите решение редакции и файл рецензии на вкладке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Рецензирование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AD18A59-543B-4934-B4F4-8C8FB3F00B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495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6666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D8B879-5813-43DB-8A57-710568F4A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922005-DAA2-44CC-90F2-C135DBA67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2009" y="5118824"/>
            <a:ext cx="10451791" cy="14748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После внесения изменений в файл статьи, загрузите новую версию статьи нажав «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Загрузить файл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» в разделе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Версии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Также вы можете начать или продолжить обсуждение с редактором во вкладке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Обсуждение рецензирования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0DDC7C7-286A-47E6-AC93-953B2DF699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4921718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BC785760-6F68-451F-B607-752371D8848D}"/>
              </a:ext>
            </a:extLst>
          </p:cNvPr>
          <p:cNvSpPr/>
          <p:nvPr/>
        </p:nvSpPr>
        <p:spPr>
          <a:xfrm>
            <a:off x="8691715" y="1887794"/>
            <a:ext cx="1052053" cy="275303"/>
          </a:xfrm>
          <a:prstGeom prst="roundRect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429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D8B879-5813-43DB-8A57-710568F4A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922005-DAA2-44CC-90F2-C135DBA67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875" y="5161500"/>
            <a:ext cx="10498925" cy="14748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После того как литературный редактор пришлет свои комментарии, вы увидите их в виде файла в разделе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Прошел литературное редактирование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Вы можете начать обсуждение в разделе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Обсуждения литературного редактирования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BE52EB4-3073-4ECC-8774-11BA637CE6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7653" y="0"/>
            <a:ext cx="12329653" cy="498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0326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D8B879-5813-43DB-8A57-710568F4A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922005-DAA2-44CC-90F2-C135DBA67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3354" y="5044626"/>
            <a:ext cx="10065292" cy="14748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 последнем этапе во вкладке публикации можно также создать обсуждение и, если требуется, прикрепить файлы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3E2C679-D1D7-46C3-B5D3-50950034A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490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3729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D8B879-5813-43DB-8A57-710568F4A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922005-DAA2-44CC-90F2-C135DBA67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926" y="5912025"/>
            <a:ext cx="11216148" cy="69809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 последнем шаге редакция журнала формирует гранку статьи в формате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pdf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присваивает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и назначает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статью в выпуск журнала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048019-DE88-44BD-98C4-79FA53B1DB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86" b="959"/>
          <a:stretch>
            <a:fillRect/>
          </a:stretch>
        </p:blipFill>
        <p:spPr>
          <a:xfrm>
            <a:off x="0" y="0"/>
            <a:ext cx="12192000" cy="564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9192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EA45FA-679E-2FEB-3C13-0A16DA313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EBAD7-11E8-042B-6CDB-7E5B5F35C0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8268" y="1716251"/>
            <a:ext cx="9144000" cy="2387600"/>
          </a:xfrm>
        </p:spPr>
        <p:txBody>
          <a:bodyPr>
            <a:noAutofit/>
          </a:bodyPr>
          <a:lstStyle/>
          <a:p>
            <a:r>
              <a:rPr lang="ru-RU" sz="4800" dirty="0">
                <a:latin typeface="Arial Black" panose="020B0A04020102020204" pitchFamily="34" charset="0"/>
              </a:rPr>
              <a:t>Спасибо за внимание!</a:t>
            </a:r>
            <a:br>
              <a:rPr lang="ru-RU" sz="4800" dirty="0">
                <a:latin typeface="Arial Black" panose="020B0A040201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Будем ждать ваши работы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795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540B4D7-41BF-C02F-5AE4-2C278322590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75" t="1554" r="1275"/>
          <a:stretch>
            <a:fillRect/>
          </a:stretch>
        </p:blipFill>
        <p:spPr>
          <a:xfrm>
            <a:off x="0" y="0"/>
            <a:ext cx="10589876" cy="5976594"/>
          </a:xfrm>
          <a:prstGeom prst="rect">
            <a:avLst/>
          </a:prstGeom>
          <a:solidFill>
            <a:srgbClr val="309334"/>
          </a:solidFill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F1B80F31-F996-4838-A1FE-4F0FC744F08C}"/>
              </a:ext>
            </a:extLst>
          </p:cNvPr>
          <p:cNvSpPr/>
          <p:nvPr/>
        </p:nvSpPr>
        <p:spPr>
          <a:xfrm>
            <a:off x="8129995" y="5307558"/>
            <a:ext cx="1796430" cy="225976"/>
          </a:xfrm>
          <a:prstGeom prst="roundRect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BDCFC97F-B825-45F9-9C2A-545A6DA3D0FB}"/>
              </a:ext>
            </a:extLst>
          </p:cNvPr>
          <p:cNvSpPr txBox="1">
            <a:spLocks/>
          </p:cNvSpPr>
          <p:nvPr/>
        </p:nvSpPr>
        <p:spPr>
          <a:xfrm>
            <a:off x="4072380" y="6015003"/>
            <a:ext cx="7784006" cy="816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Зарегистрируйтесь на сайте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psystudy.ru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качестве автора и нажмите на кнопку «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Отправить материал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365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A255CF-20C4-C1F2-2994-9B16B88EE4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4" t="1187" r="649" b="4006"/>
          <a:stretch>
            <a:fillRect/>
          </a:stretch>
        </p:blipFill>
        <p:spPr>
          <a:xfrm>
            <a:off x="0" y="0"/>
            <a:ext cx="10972801" cy="6023728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5B4D0F2-3FD3-4770-A1A9-6DEA38B9EDF6}"/>
              </a:ext>
            </a:extLst>
          </p:cNvPr>
          <p:cNvSpPr/>
          <p:nvPr/>
        </p:nvSpPr>
        <p:spPr>
          <a:xfrm>
            <a:off x="423799" y="3011864"/>
            <a:ext cx="2017743" cy="240383"/>
          </a:xfrm>
          <a:prstGeom prst="roundRect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63AD909B-406F-478D-938B-240B620B9D1C}"/>
              </a:ext>
            </a:extLst>
          </p:cNvPr>
          <p:cNvSpPr txBox="1">
            <a:spLocks/>
          </p:cNvSpPr>
          <p:nvPr/>
        </p:nvSpPr>
        <p:spPr>
          <a:xfrm>
            <a:off x="293347" y="6199390"/>
            <a:ext cx="11798709" cy="816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Нажмите на кнопку «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Отправить новый материал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836370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5922005-DAA2-44CC-90F2-C135DBA67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291" y="6193179"/>
            <a:ext cx="11798709" cy="4527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Заполните необходимые поля и нажмите «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Продолжить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» внизу страницы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7344AFF-7C04-7EF4-DD9D-F72C0A5F8CC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1490"/>
          <a:stretch>
            <a:fillRect/>
          </a:stretch>
        </p:blipFill>
        <p:spPr>
          <a:xfrm>
            <a:off x="1448585" y="0"/>
            <a:ext cx="9294829" cy="6024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819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C345BA6-DBF2-D3BD-FE03-50C1537D0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963" y="5900526"/>
            <a:ext cx="11651529" cy="76422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Укажите заголовок, аннотацию и библиографию. Для перехода к английскому языку используйте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переключатель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После нажмите «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Продолжить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BA1764-0072-9B58-F6E1-764EA4EA6F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072" y="0"/>
            <a:ext cx="10569856" cy="5700254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A7437778-248A-1B6D-FDA0-7BD43094EDF2}"/>
              </a:ext>
            </a:extLst>
          </p:cNvPr>
          <p:cNvSpPr/>
          <p:nvPr/>
        </p:nvSpPr>
        <p:spPr>
          <a:xfrm>
            <a:off x="8700940" y="2229439"/>
            <a:ext cx="1027522" cy="240384"/>
          </a:xfrm>
          <a:prstGeom prst="roundRect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796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5922005-DAA2-44CC-90F2-C135DBA67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0623" y="5761219"/>
            <a:ext cx="10310754" cy="81607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Загрузите файл статьи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 – при необходимости – другие материалы. Укажите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тип файла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 нажмите «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Продолжить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6961704-860E-0DE7-4BBD-1E767BF36B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623" y="0"/>
            <a:ext cx="10310754" cy="5761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122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B4DDAE-5095-6D4F-DA36-F450BC67EF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029" y="0"/>
            <a:ext cx="10303941" cy="5953026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4F3A7AD8-4590-BA39-28C5-27A659642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163" y="6132135"/>
            <a:ext cx="10707672" cy="4949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Заполните данные про всех авторов работы и нажмите «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Продолжить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</a:p>
        </p:txBody>
      </p:sp>
    </p:spTree>
    <p:extLst>
      <p:ext uri="{BB962C8B-B14F-4D97-AF65-F5344CB8AC3E}">
        <p14:creationId xmlns:p14="http://schemas.microsoft.com/office/powerpoint/2010/main" val="436200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675CB2-EC1F-5BEE-A473-51FD17747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73055"/>
            <a:ext cx="10515600" cy="784945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При желании вы можете оставить комментарий для редактора с дополнительной информацией по вашей работе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FEB8FC4-9704-E069-BB7B-253EAFBB9D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37" y="0"/>
            <a:ext cx="10077525" cy="607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090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5922005-DAA2-44CC-90F2-C135DBA67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832" y="6041922"/>
            <a:ext cx="10707734" cy="81607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Проверьте правильность указанных данных и, если все корректно, нажмите «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Отправить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» внизу страницы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28E102-12A5-D1AF-565E-2331FC503B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588" y="0"/>
            <a:ext cx="10188823" cy="596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2395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337</Words>
  <Application>Microsoft Office PowerPoint</Application>
  <PresentationFormat>Широкоэкранный</PresentationFormat>
  <Paragraphs>18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Arial Black</vt:lpstr>
      <vt:lpstr>Calibri</vt:lpstr>
      <vt:lpstr>Calibri Light</vt:lpstr>
      <vt:lpstr>Тема Office</vt:lpstr>
      <vt:lpstr>Инструкция для авторов по работе с сайтом psystudy.ru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 желании вы можете оставить комментарий для редактора с дополнительной информацией по вашей работе</vt:lpstr>
      <vt:lpstr>Презентация PowerPoint</vt:lpstr>
      <vt:lpstr>Готово! Ваша статья появилась в отправленных материалах, и скоро ее посмотрит ответственный секретарь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 Будем ждать ваши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Инструкция для авторов по работе с сайтом psystudy.ru</dc:title>
  <dc:creator>григорий Ануфриев</dc:creator>
  <cp:lastModifiedBy>Анна Савинова</cp:lastModifiedBy>
  <cp:revision>3</cp:revision>
  <dcterms:created xsi:type="dcterms:W3CDTF">2022-04-08T17:10:39Z</dcterms:created>
  <dcterms:modified xsi:type="dcterms:W3CDTF">2026-07-07T15:37:35Z</dcterms:modified>
</cp:coreProperties>
</file>