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F6"/>
    <a:srgbClr val="EAEDEE"/>
    <a:srgbClr val="3093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F6E8A-684D-4A96-B6DE-D72D608ED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0431D1-018B-4044-A966-49A13B9C3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DFBAC-D809-44A6-B168-9953383C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B8ED69-8ADA-4BB6-837B-52A949ADA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D07F1-4A96-4963-9B04-74F99E728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792BF-B2DF-49C6-9625-FD7F63D60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76AA71-97CE-4435-B29B-5514516E6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4EB445-F807-4733-9C6D-C7CF1ADD8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54210A-C708-43EE-AAEA-163337107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EF3328-9AB1-48D1-ACBF-6790A002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7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618C41-66DA-4CD3-8F2F-8B0D026DC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FCB633-0718-45E5-842A-399B18E2B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EF374F-8D33-4676-BD50-F77F30E2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B5AB66-4EC3-4767-A923-FD0A85CEA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F876AB-75F2-4232-8FA8-F8E05239B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5D3BC1-AFA5-4B73-B537-07CB23B50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CA2983-F91C-4756-8B46-F80915FC3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4C1FD-0ADA-4E84-A7B9-6FCBE7F2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979F77-24D5-478C-AC24-F970AF79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046546-C862-4BCA-AD1D-831F5991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0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AEBA2-6991-4117-82A8-5736241B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FF8283-D1E7-420D-92A9-8C812A4DC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870794-87AE-479F-9082-FF73B40D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7FA64F-90BC-4557-93FF-5E904267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42C747-2B37-4A11-884B-0AD5F6E1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8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EFF0D-032C-4F5E-873D-BDF6AF27D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A7F5D1-79F2-4777-90E5-95A306F2B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BDF48C-9698-46DC-8DA8-BB8CC70C6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F3D3A6-2B52-4D24-8DCB-EB1E82987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A88825-658D-4ADC-8603-992F996F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4AF935-0F85-4976-98AF-6599F28C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7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4CB5C-7074-4E3F-9ECF-B50FC589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CDDDD2-F2AB-4F74-923A-1702C4C23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5E2C2A1-E38B-4724-ADA9-520086AA5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C191A4A-A74B-4BB1-939A-D3B71ECBF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3365272-D61C-49BB-AF2F-45962AB55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12A14F-ADE1-4861-959F-0A94374D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4C5C1AF-5C83-48F5-BFC3-40EE1270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B39B80-5A55-4D77-930B-CA69767A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6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F16D0-FADD-4B7D-BCE9-72386A0EB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9CC71E-94CE-46C3-8A69-37A8C0B5A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ED9B8EC-BAA5-40BB-AACA-680871E6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6DD891-B9C2-4145-8FF4-BB6A19FF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5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18D25D-F9C0-4624-868E-7F056F32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51248BB-C54C-4DE0-83C4-451E21FA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86A381-0CF8-4B15-9068-6B1BC99DC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6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7C4754-231D-4214-84E0-82A786BC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27F2CF-A039-4FA8-8C53-CC2531FEF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B6B895-43C9-490D-9F91-6BBF40626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010A3B-AE46-4603-A74B-A61AEA827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9D2447-A434-465B-AADA-FC9113FA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899346-5C40-4837-9A1C-5C528F5A2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1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AC25E-97A7-4A82-AB1F-1FC1E18FF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15D53E-FF7D-4408-BA15-0B3143037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1F5F33-1DD0-49ED-B438-FDDB2A876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664353-D993-4BF4-BB29-864FDD56B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AEF164-1223-4267-8003-7F0E60F61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BF19D4-0695-4070-AF2F-281A722EA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0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D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87C72-EDBD-472C-9EEC-BEB140E2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43FF68-E31A-4589-B71B-86F7085F5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AB7116-F2AD-4C1B-902F-5E9246B81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D0449-D0A2-4743-B123-33A3BE3EAC49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8A90F-66A0-446F-A737-656E1A521F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75CF8D-1AC5-43D0-AF1A-CBCB6036E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B4C97-0AED-4B32-8CFF-0F5FDD3C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3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systudy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systudy.ru/num/log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21429-57FA-495D-BC71-A6A7E7793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5427" y="1939851"/>
            <a:ext cx="7601146" cy="2978297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Arial Black" panose="020B0A04020102020204" pitchFamily="34" charset="0"/>
                <a:cs typeface="Arial" panose="020B0604020202020204" pitchFamily="34" charset="0"/>
              </a:rPr>
              <a:t>Инструкция для рецензентов по работе с сайтом </a:t>
            </a:r>
            <a:br>
              <a:rPr lang="en-US" sz="48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309334"/>
                </a:solidFill>
                <a:latin typeface="Arial Black" panose="020B0A040201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psystudy.ru</a:t>
            </a:r>
            <a:endParaRPr lang="en-US" sz="4800" dirty="0">
              <a:solidFill>
                <a:srgbClr val="309334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58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26266F-193E-4908-8AAD-EC888A214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673064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36" y="5840137"/>
            <a:ext cx="11906864" cy="86523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Войдите в личный кабинет на сайте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psystudy.ru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Нажмите на кнопку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Просмотреть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чтобы открыть рецензирование статьи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CB00A9C-7755-4FB8-8BDA-B091DB85D547}"/>
              </a:ext>
            </a:extLst>
          </p:cNvPr>
          <p:cNvSpPr/>
          <p:nvPr/>
        </p:nvSpPr>
        <p:spPr>
          <a:xfrm>
            <a:off x="8839200" y="2462907"/>
            <a:ext cx="904568" cy="280293"/>
          </a:xfrm>
          <a:prstGeom prst="round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0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48" y="5840360"/>
            <a:ext cx="9115720" cy="865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вкладке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Запрос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вы можете прочитать название, аннотацию и ключевые слова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9C3A213-5C9D-461E-B576-C292DCDAA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70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8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" y="5506260"/>
            <a:ext cx="11838039" cy="117515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Нажав на файл – в примере «Первичный файл статьи.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docx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–, вы сможете скачать текст. Нажмите на кнопку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Согласиться на рецензирование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или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Отклонить запрос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чтобы продолжить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9D764F7-5408-443A-BE98-02EDC1D2B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952599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EE6A83E-659A-4291-BA13-1EC07767B2BC}"/>
              </a:ext>
            </a:extLst>
          </p:cNvPr>
          <p:cNvSpPr/>
          <p:nvPr/>
        </p:nvSpPr>
        <p:spPr>
          <a:xfrm>
            <a:off x="2418735" y="530942"/>
            <a:ext cx="2408904" cy="373625"/>
          </a:xfrm>
          <a:prstGeom prst="round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06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418" y="5859213"/>
            <a:ext cx="9223164" cy="865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Прочитайте руководство для рецензентов и нажмите внизу страницы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Перейти к шагу 3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A5FE74-8F30-4662-A9AB-04A410433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68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5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34" y="5356894"/>
            <a:ext cx="10607131" cy="1135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 этапе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рецензирования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вы можете скачать статью и дополнительные материалы, перечитать руководство для рецензентов, заполнить бланк рецензии, загрузить текст рецензии и начать обсуждение с редактором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25A4DE-6FB7-4DDF-91B0-F068EB4EC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98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66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2" y="5375748"/>
            <a:ext cx="10687056" cy="1117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 также можете нажать кнопку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Отложить на потом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чтобы сохранить комментарии и выбранные пункты анкеты. Если вы закончили рецензирование, нажмите кнопку 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Отправить рецензию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B492FD4-CD45-4946-814B-B53A28E01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95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876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EACAC-3DCD-44C9-B207-94A4DA04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B6EF3-07A6-416E-9FB5-1777697FC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579" y="5338208"/>
            <a:ext cx="8782842" cy="8080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После отправки рецензии вы можете продолжить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обсуждение с редактором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или начать новое обсуждение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FEE4A65-AE3D-43C7-A2F9-D44641836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88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49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FE082-7184-4FEF-4FE9-5021AC2B6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883F0-D87B-CFF3-FAC5-378C5435E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0574" y="2718598"/>
            <a:ext cx="9750851" cy="1420804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latin typeface="Arial Black" panose="020B0A04020102020204" pitchFamily="34" charset="0"/>
                <a:cs typeface="Arial" panose="020B0604020202020204" pitchFamily="34" charset="0"/>
              </a:rPr>
              <a:t>Спасибо!</a:t>
            </a:r>
            <a:br>
              <a:rPr lang="ru-RU" sz="48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4000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за внимание и за рецензирование статей для нас</a:t>
            </a:r>
            <a:endParaRPr lang="en-US" sz="4800" dirty="0">
              <a:solidFill>
                <a:schemeClr val="bg1">
                  <a:lumMod val="7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692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174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Тема Office</vt:lpstr>
      <vt:lpstr>Инструкция для рецензентов по работе с сайтом  psystudy.ru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Спасибо! за внимание и за рецензирование статей для нас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для рецензентов по работе с сайтом  psystudy.ru</dc:title>
  <dc:creator>григорий Ануфриев</dc:creator>
  <cp:lastModifiedBy>Анна Савинова</cp:lastModifiedBy>
  <cp:revision>2</cp:revision>
  <dcterms:created xsi:type="dcterms:W3CDTF">2022-04-08T18:55:47Z</dcterms:created>
  <dcterms:modified xsi:type="dcterms:W3CDTF">2026-07-09T12:41:48Z</dcterms:modified>
</cp:coreProperties>
</file>